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154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220-A5C7-4DB8-8D2A-778CBA550FDF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CDD6-C464-4CAF-B023-C83326AB06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81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220-A5C7-4DB8-8D2A-778CBA550FDF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CDD6-C464-4CAF-B023-C83326AB06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06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220-A5C7-4DB8-8D2A-778CBA550FDF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CDD6-C464-4CAF-B023-C83326AB06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845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220-A5C7-4DB8-8D2A-778CBA550FDF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CDD6-C464-4CAF-B023-C83326AB06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87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220-A5C7-4DB8-8D2A-778CBA550FDF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CDD6-C464-4CAF-B023-C83326AB06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4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220-A5C7-4DB8-8D2A-778CBA550FDF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CDD6-C464-4CAF-B023-C83326AB06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23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220-A5C7-4DB8-8D2A-778CBA550FDF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CDD6-C464-4CAF-B023-C83326AB06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823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220-A5C7-4DB8-8D2A-778CBA550FDF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CDD6-C464-4CAF-B023-C83326AB06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62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220-A5C7-4DB8-8D2A-778CBA550FDF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CDD6-C464-4CAF-B023-C83326AB06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71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220-A5C7-4DB8-8D2A-778CBA550FDF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CDD6-C464-4CAF-B023-C83326AB06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66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33220-A5C7-4DB8-8D2A-778CBA550FDF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CDD6-C464-4CAF-B023-C83326AB06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02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33220-A5C7-4DB8-8D2A-778CBA550FDF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5CDD6-C464-4CAF-B023-C83326AB062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34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ko-KR" altLang="en-US" sz="4000" dirty="0" smtClean="0"/>
              <a:t>봉사확인서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ko-KR" altLang="en-US" sz="4000" dirty="0" smtClean="0"/>
              <a:t> 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ko-KR" altLang="en-US" sz="4000" dirty="0" smtClean="0"/>
              <a:t>올바른 출력방법</a:t>
            </a:r>
            <a:endParaRPr lang="ko-KR" altLang="en-US" sz="4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86" y="1500000"/>
            <a:ext cx="1415052" cy="12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2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5896" y="5508703"/>
            <a:ext cx="10515600" cy="1002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 smtClean="0"/>
              <a:t> </a:t>
            </a:r>
            <a:endParaRPr lang="ko-KR" altLang="en-US" sz="3000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174593" y="5508702"/>
            <a:ext cx="10515600" cy="1002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3000" dirty="0"/>
              <a:t>3</a:t>
            </a:r>
            <a:r>
              <a:rPr lang="en-US" altLang="ko-KR" sz="3000" dirty="0" smtClean="0"/>
              <a:t>. ‘</a:t>
            </a:r>
            <a:r>
              <a:rPr lang="ko-KR" altLang="en-US" sz="3000" dirty="0" smtClean="0"/>
              <a:t>배경 그래픽</a:t>
            </a:r>
            <a:r>
              <a:rPr lang="en-US" altLang="ko-KR" sz="3000" dirty="0" smtClean="0"/>
              <a:t>‘ </a:t>
            </a:r>
            <a:r>
              <a:rPr lang="ko-KR" altLang="en-US" sz="3000" dirty="0" smtClean="0"/>
              <a:t>체크 한 후 </a:t>
            </a:r>
            <a:r>
              <a:rPr lang="en-US" altLang="ko-KR" sz="3000" dirty="0" smtClean="0"/>
              <a:t>‘</a:t>
            </a:r>
            <a:r>
              <a:rPr lang="ko-KR" altLang="en-US" sz="3000" dirty="0" smtClean="0"/>
              <a:t>인쇄</a:t>
            </a:r>
            <a:r>
              <a:rPr lang="en-US" altLang="ko-KR" sz="3000" dirty="0" smtClean="0"/>
              <a:t>’</a:t>
            </a:r>
            <a:r>
              <a:rPr lang="ko-KR" altLang="en-US" sz="3000" dirty="0" smtClean="0"/>
              <a:t>를 누른다</a:t>
            </a:r>
            <a:r>
              <a:rPr lang="en-US" altLang="ko-KR" sz="3000" dirty="0" smtClean="0"/>
              <a:t>.</a:t>
            </a:r>
            <a:endParaRPr lang="ko-KR" altLang="en-US" sz="3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593" y="100094"/>
            <a:ext cx="9798205" cy="54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7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5896" y="5508703"/>
            <a:ext cx="10515600" cy="1002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 smtClean="0"/>
              <a:t> </a:t>
            </a:r>
            <a:endParaRPr lang="ko-KR" altLang="en-US" sz="3000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15896" y="5702579"/>
            <a:ext cx="10515600" cy="1002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ko-KR" altLang="en-US" sz="3000" dirty="0" smtClean="0"/>
              <a:t>수고하셨습니다</a:t>
            </a:r>
            <a:r>
              <a:rPr lang="en-US" altLang="ko-KR" sz="3000" dirty="0" smtClean="0"/>
              <a:t>.</a:t>
            </a:r>
            <a:endParaRPr lang="ko-KR" altLang="en-US" sz="3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60" y="81775"/>
            <a:ext cx="3735328" cy="52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7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59780" y="5263375"/>
            <a:ext cx="10515600" cy="1017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500" dirty="0" smtClean="0"/>
              <a:t>봉사활동 확인서를 출력하면 직인이 빠진 상태로 출력되는 경우가 있습니다</a:t>
            </a:r>
            <a:r>
              <a:rPr lang="en-US" altLang="ko-KR" sz="1500" dirty="0" smtClean="0"/>
              <a:t>.</a:t>
            </a:r>
          </a:p>
          <a:p>
            <a:pPr marL="0" indent="0">
              <a:buNone/>
            </a:pPr>
            <a:r>
              <a:rPr lang="ko-KR" altLang="en-US" sz="1500" dirty="0" smtClean="0"/>
              <a:t>이럴 땐 출력 전 인쇄 설정을 해줘야 하는데요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정확한 설정 방법을 안내해 드리겠습니다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292" y="52039"/>
            <a:ext cx="3623816" cy="512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9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1556" y="2817541"/>
            <a:ext cx="10515600" cy="10027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000" dirty="0" smtClean="0">
                <a:solidFill>
                  <a:schemeClr val="accent1">
                    <a:lumMod val="75000"/>
                  </a:schemeClr>
                </a:solidFill>
              </a:rPr>
              <a:t>Internet Explorer</a:t>
            </a:r>
            <a:r>
              <a:rPr lang="en-US" altLang="ko-KR" sz="3000" dirty="0" smtClean="0"/>
              <a:t> </a:t>
            </a:r>
            <a:r>
              <a:rPr lang="ko-KR" altLang="en-US" sz="3000" dirty="0" smtClean="0"/>
              <a:t>설정방법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83281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5897" y="5478966"/>
            <a:ext cx="10515600" cy="1002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 smtClean="0"/>
              <a:t>1. ‘</a:t>
            </a:r>
            <a:r>
              <a:rPr lang="ko-KR" altLang="en-US" sz="3000" dirty="0" smtClean="0"/>
              <a:t>파일</a:t>
            </a:r>
            <a:r>
              <a:rPr lang="en-US" altLang="ko-KR" sz="3000" dirty="0" smtClean="0"/>
              <a:t>’</a:t>
            </a:r>
            <a:r>
              <a:rPr lang="ko-KR" altLang="en-US" sz="3000" dirty="0" smtClean="0"/>
              <a:t> </a:t>
            </a:r>
            <a:r>
              <a:rPr lang="en-US" altLang="ko-KR" sz="3000" dirty="0" smtClean="0"/>
              <a:t>– ‘</a:t>
            </a:r>
            <a:r>
              <a:rPr lang="ko-KR" altLang="en-US" sz="3000" dirty="0" smtClean="0"/>
              <a:t>페이지 설정</a:t>
            </a:r>
            <a:r>
              <a:rPr lang="en-US" altLang="ko-KR" sz="3000" dirty="0" smtClean="0"/>
              <a:t>’</a:t>
            </a:r>
            <a:r>
              <a:rPr lang="ko-KR" altLang="en-US" sz="3000" dirty="0" smtClean="0"/>
              <a:t>으로 들어간다</a:t>
            </a:r>
            <a:r>
              <a:rPr lang="en-US" altLang="ko-KR" sz="3000" dirty="0" smtClean="0"/>
              <a:t>.</a:t>
            </a:r>
            <a:endParaRPr lang="ko-KR" altLang="en-US" sz="3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29" y="224081"/>
            <a:ext cx="11201335" cy="38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5896" y="5508703"/>
            <a:ext cx="10515600" cy="1002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 smtClean="0"/>
              <a:t> </a:t>
            </a:r>
            <a:endParaRPr lang="ko-KR" altLang="en-US" sz="3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99" y="102952"/>
            <a:ext cx="11465595" cy="3948657"/>
          </a:xfrm>
          <a:prstGeom prst="rect">
            <a:avLst/>
          </a:prstGeom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815897" y="5478966"/>
            <a:ext cx="10515600" cy="1002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3000" dirty="0"/>
              <a:t>2</a:t>
            </a:r>
            <a:r>
              <a:rPr lang="en-US" altLang="ko-KR" sz="3000" dirty="0" smtClean="0"/>
              <a:t>. ‘</a:t>
            </a:r>
            <a:r>
              <a:rPr lang="ko-KR" altLang="en-US" sz="3000" dirty="0" smtClean="0"/>
              <a:t>배경색 및 이미지 인쇄</a:t>
            </a:r>
            <a:r>
              <a:rPr lang="en-US" altLang="ko-KR" sz="3000" dirty="0" smtClean="0"/>
              <a:t>’</a:t>
            </a:r>
            <a:r>
              <a:rPr lang="ko-KR" altLang="en-US" sz="3000" dirty="0" smtClean="0"/>
              <a:t> 체크 후 확인 버튼을 누른다</a:t>
            </a:r>
            <a:r>
              <a:rPr lang="en-US" altLang="ko-KR" sz="3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846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5896" y="5508703"/>
            <a:ext cx="10515600" cy="1002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 smtClean="0"/>
              <a:t> </a:t>
            </a:r>
            <a:endParaRPr lang="ko-KR" altLang="en-US" sz="3000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15897" y="5478966"/>
            <a:ext cx="10515600" cy="1002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3000" dirty="0" smtClean="0"/>
              <a:t>3. ‘</a:t>
            </a:r>
            <a:r>
              <a:rPr lang="ko-KR" altLang="en-US" sz="3000" dirty="0" smtClean="0"/>
              <a:t>인쇄하기</a:t>
            </a:r>
            <a:r>
              <a:rPr lang="en-US" altLang="ko-KR" sz="3000" dirty="0" smtClean="0"/>
              <a:t>’</a:t>
            </a:r>
            <a:r>
              <a:rPr lang="ko-KR" altLang="en-US" sz="3000" dirty="0" smtClean="0"/>
              <a:t>를 누른다</a:t>
            </a:r>
            <a:r>
              <a:rPr lang="en-US" altLang="ko-KR" sz="3000" dirty="0" smtClean="0"/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708" y="52504"/>
            <a:ext cx="43719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3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1556" y="2817541"/>
            <a:ext cx="10515600" cy="10027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3000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altLang="ko-KR" sz="3000" dirty="0" smtClean="0">
                <a:solidFill>
                  <a:srgbClr val="C00000"/>
                </a:solidFill>
              </a:rPr>
              <a:t>o</a:t>
            </a:r>
            <a:r>
              <a:rPr lang="en-US" altLang="ko-KR" sz="3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</a:t>
            </a:r>
            <a:r>
              <a:rPr lang="en-US" altLang="ko-KR" sz="3000" dirty="0" smtClean="0">
                <a:solidFill>
                  <a:schemeClr val="accent1">
                    <a:lumMod val="75000"/>
                  </a:schemeClr>
                </a:solidFill>
              </a:rPr>
              <a:t>g</a:t>
            </a:r>
            <a:r>
              <a:rPr lang="en-US" altLang="ko-KR" sz="3000" dirty="0" smtClean="0">
                <a:solidFill>
                  <a:srgbClr val="00B050"/>
                </a:solidFill>
              </a:rPr>
              <a:t>l</a:t>
            </a:r>
            <a:r>
              <a:rPr lang="en-US" altLang="ko-KR" sz="3000" dirty="0" smtClean="0">
                <a:solidFill>
                  <a:srgbClr val="C00000"/>
                </a:solidFill>
              </a:rPr>
              <a:t>e</a:t>
            </a:r>
            <a:r>
              <a:rPr lang="en-US" altLang="ko-KR" sz="3000" dirty="0" smtClean="0"/>
              <a:t> </a:t>
            </a:r>
            <a:r>
              <a:rPr lang="en-US" altLang="ko-KR" sz="3000" dirty="0" smtClean="0">
                <a:solidFill>
                  <a:schemeClr val="bg2">
                    <a:lumMod val="50000"/>
                  </a:schemeClr>
                </a:solidFill>
              </a:rPr>
              <a:t>Chrome</a:t>
            </a:r>
            <a:r>
              <a:rPr lang="en-US" altLang="ko-KR" sz="3000" dirty="0" smtClean="0"/>
              <a:t> </a:t>
            </a:r>
            <a:r>
              <a:rPr lang="ko-KR" altLang="en-US" sz="3000" dirty="0" smtClean="0"/>
              <a:t>설정방법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17426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5896" y="5508703"/>
            <a:ext cx="10515600" cy="1002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 smtClean="0"/>
              <a:t> </a:t>
            </a:r>
            <a:endParaRPr lang="ko-KR" altLang="en-US" sz="3000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815897" y="5478966"/>
            <a:ext cx="10515600" cy="1002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3000" dirty="0" smtClean="0"/>
              <a:t>1. ‘</a:t>
            </a:r>
            <a:r>
              <a:rPr lang="ko-KR" altLang="en-US" sz="3000" dirty="0" smtClean="0"/>
              <a:t>인쇄하기</a:t>
            </a:r>
            <a:r>
              <a:rPr lang="en-US" altLang="ko-KR" sz="3000" dirty="0" smtClean="0"/>
              <a:t>’</a:t>
            </a:r>
            <a:r>
              <a:rPr lang="ko-KR" altLang="en-US" sz="3000" dirty="0"/>
              <a:t>를</a:t>
            </a:r>
            <a:r>
              <a:rPr lang="ko-KR" altLang="en-US" sz="3000" dirty="0" smtClean="0"/>
              <a:t> 누른다</a:t>
            </a:r>
            <a:r>
              <a:rPr lang="en-US" altLang="ko-KR" sz="3000" dirty="0" smtClean="0"/>
              <a:t>.</a:t>
            </a:r>
            <a:endParaRPr lang="ko-KR" altLang="en-US" sz="30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75" y="111512"/>
            <a:ext cx="4530466" cy="514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91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15896" y="5508703"/>
            <a:ext cx="10515600" cy="10027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000" dirty="0" smtClean="0"/>
              <a:t> </a:t>
            </a:r>
            <a:endParaRPr lang="ko-KR" altLang="en-US" sz="3000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1142998" y="5568176"/>
            <a:ext cx="10515600" cy="1002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3000" dirty="0"/>
              <a:t>2</a:t>
            </a:r>
            <a:r>
              <a:rPr lang="en-US" altLang="ko-KR" sz="3000" dirty="0" smtClean="0"/>
              <a:t>. ‘</a:t>
            </a:r>
            <a:r>
              <a:rPr lang="ko-KR" altLang="en-US" sz="3000" dirty="0" smtClean="0"/>
              <a:t>설정 </a:t>
            </a:r>
            <a:r>
              <a:rPr lang="ko-KR" altLang="en-US" sz="3000" dirty="0" err="1" smtClean="0"/>
              <a:t>더보기</a:t>
            </a:r>
            <a:r>
              <a:rPr lang="en-US" altLang="ko-KR" sz="3000" dirty="0" smtClean="0"/>
              <a:t>’</a:t>
            </a:r>
            <a:r>
              <a:rPr lang="ko-KR" altLang="en-US" sz="3000" dirty="0" smtClean="0"/>
              <a:t>를 누른다</a:t>
            </a:r>
            <a:r>
              <a:rPr lang="en-US" altLang="ko-KR" sz="3000" dirty="0" smtClean="0"/>
              <a:t>.</a:t>
            </a:r>
            <a:endParaRPr lang="ko-KR" altLang="en-US" sz="3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52" y="116065"/>
            <a:ext cx="9749088" cy="539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8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106</Words>
  <Application>Microsoft Office PowerPoint</Application>
  <PresentationFormat>와이드스크린</PresentationFormat>
  <Paragraphs>18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4" baseType="lpstr">
      <vt:lpstr>맑은 고딕</vt:lpstr>
      <vt:lpstr>Arial</vt:lpstr>
      <vt:lpstr>Office 테마</vt:lpstr>
      <vt:lpstr> 봉사확인서   올바른 출력방법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봉사확인서   직인 나오게 출력하는 방법</dc:title>
  <dc:creator>Office</dc:creator>
  <cp:lastModifiedBy>Office</cp:lastModifiedBy>
  <cp:revision>10</cp:revision>
  <dcterms:created xsi:type="dcterms:W3CDTF">2020-06-08T03:50:38Z</dcterms:created>
  <dcterms:modified xsi:type="dcterms:W3CDTF">2020-06-08T08:25:27Z</dcterms:modified>
</cp:coreProperties>
</file>